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93" r:id="rId2"/>
    <p:sldId id="6008" r:id="rId3"/>
    <p:sldId id="259" r:id="rId4"/>
    <p:sldId id="265" r:id="rId5"/>
    <p:sldId id="260" r:id="rId6"/>
    <p:sldId id="6009" r:id="rId7"/>
    <p:sldId id="6010" r:id="rId8"/>
    <p:sldId id="601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With logo and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g.png">
            <a:extLst>
              <a:ext uri="{FF2B5EF4-FFF2-40B4-BE49-F238E27FC236}">
                <a16:creationId xmlns:a16="http://schemas.microsoft.com/office/drawing/2014/main" id="{949B392F-A2A7-2C47-9E66-19346A6CD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04" y="1606244"/>
            <a:ext cx="3816005" cy="11745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D3FFB-AC54-324D-A37D-3510ED6462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96540-E8EB-F048-A400-C4CB4603F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0300" y="3260036"/>
            <a:ext cx="6355671" cy="755373"/>
          </a:xfrm>
        </p:spPr>
        <p:txBody>
          <a:bodyPr anchor="ctr">
            <a:noAutofit/>
          </a:bodyPr>
          <a:lstStyle>
            <a:lvl1pPr marL="228611" indent="0" algn="ctr">
              <a:buFontTx/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  <a:lvl2pPr marL="480024" indent="0">
              <a:buFontTx/>
              <a:buNone/>
              <a:defRPr sz="4000">
                <a:latin typeface="+mj-lt"/>
              </a:defRPr>
            </a:lvl2pPr>
            <a:lvl3pPr marL="720036" indent="0">
              <a:buFontTx/>
              <a:buNone/>
              <a:defRPr sz="4000">
                <a:latin typeface="+mj-lt"/>
              </a:defRPr>
            </a:lvl3pPr>
            <a:lvl4pPr marL="960048" indent="0">
              <a:buFontTx/>
              <a:buNone/>
              <a:defRPr sz="4000">
                <a:latin typeface="+mj-lt"/>
              </a:defRPr>
            </a:lvl4pPr>
            <a:lvl5pPr marL="72004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Click to Insert 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50B69A-A27E-D147-B75E-E759E424F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63930" y="4280959"/>
            <a:ext cx="4281330" cy="914400"/>
          </a:xfrm>
        </p:spPr>
        <p:txBody>
          <a:bodyPr anchor="ctr">
            <a:noAutofit/>
          </a:bodyPr>
          <a:lstStyle>
            <a:lvl1pPr marL="228611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80024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2pPr>
            <a:lvl3pPr marL="720036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3pPr>
            <a:lvl4pPr marL="960048" indent="0" algn="ctr">
              <a:buNone/>
              <a:defRPr sz="2400" b="1">
                <a:solidFill>
                  <a:schemeClr val="accent3"/>
                </a:solidFill>
                <a:latin typeface="+mj-lt"/>
              </a:defRPr>
            </a:lvl4pPr>
            <a:lvl5pPr marL="72004" indent="0" algn="ctr">
              <a:buFont typeface="Arial" panose="020B0604020202020204" pitchFamily="34" charset="0"/>
              <a:buNone/>
              <a:defRPr sz="24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644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hort descriptor and text in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ja-JP" altLang="en-US" dirty="0"/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1892301"/>
            <a:ext cx="10826904" cy="4305300"/>
          </a:xfrm>
        </p:spPr>
        <p:txBody>
          <a:bodyPr/>
          <a:lstStyle>
            <a:lvl2pPr indent="228011">
              <a:defRPr/>
            </a:lvl2pPr>
            <a:lvl3pPr indent="228011">
              <a:defRPr/>
            </a:lvl3pPr>
            <a:lvl4pPr indent="180009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6028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descriptor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2412" y="1892236"/>
            <a:ext cx="6176183" cy="591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82412" y="2603501"/>
            <a:ext cx="10827176" cy="3697971"/>
          </a:xfrm>
        </p:spPr>
        <p:txBody>
          <a:bodyPr/>
          <a:lstStyle>
            <a:lvl5pPr marL="7200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42833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Two Columns fo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6745" y="2119070"/>
            <a:ext cx="5247995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839150"/>
            <a:ext cx="5252328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  <a:lvl2pPr>
              <a:defRPr/>
            </a:lvl2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187111" y="2117006"/>
            <a:ext cx="5322477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182777" y="2837086"/>
            <a:ext cx="5326810" cy="31511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658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ors, For Boxes for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4" y="1770594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2412" y="2420274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284" y="4047287"/>
            <a:ext cx="4878799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82412" y="4696967"/>
            <a:ext cx="4942224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554153" y="1770594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553715" y="2420274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554153" y="4047287"/>
            <a:ext cx="4892273" cy="5269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715" y="4696967"/>
            <a:ext cx="4955873" cy="13583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9933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5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1BC45-AC04-4C9D-8D15-D2BEBA97B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September 23,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4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1" y="2133836"/>
            <a:ext cx="4436738" cy="34441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9014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444429" y="210859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1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44429" y="30158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2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444429" y="392311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3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5444429" y="483037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4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5444429" y="573763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ea typeface="Arial Unicode MS" panose="020B0604020202020204" pitchFamily="34" charset="-128"/>
              </a:rPr>
              <a:t>5</a:t>
            </a:r>
            <a:endParaRPr kumimoji="1" lang="ja-JP" altLang="en-US" sz="120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924898" y="1968500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924898" y="2876919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924898" y="3785338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924898" y="4693756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924898" y="5602175"/>
            <a:ext cx="5727456" cy="7189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82412" y="1968500"/>
            <a:ext cx="4385329" cy="43525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67" b="1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71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ye on Data Background Cover Slide - No logo or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14C522-B971-A145-B397-603CCF2533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09" y="155223"/>
            <a:ext cx="1430991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rgbClr val="064C58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14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7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8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94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49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577319" y="1665969"/>
            <a:ext cx="5271980" cy="57603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667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28" name="正方形/長方形 7"/>
          <p:cNvSpPr/>
          <p:nvPr userDrawn="1"/>
        </p:nvSpPr>
        <p:spPr>
          <a:xfrm>
            <a:off x="596127" y="2359807"/>
            <a:ext cx="2112638" cy="4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2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without whit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8"/>
          <a:stretch/>
        </p:blipFill>
        <p:spPr>
          <a:xfrm rot="16200000" flipH="1">
            <a:off x="5854615" y="520614"/>
            <a:ext cx="6857999" cy="58167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H="1">
            <a:off x="1" y="0"/>
            <a:ext cx="6462321" cy="6858000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b="0" dirty="0">
              <a:solidFill>
                <a:schemeClr val="accent6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80745" y="645481"/>
            <a:ext cx="5268497" cy="1057333"/>
          </a:xfrm>
        </p:spPr>
        <p:txBody>
          <a:bodyPr anchor="t">
            <a:noAutofit/>
          </a:bodyPr>
          <a:lstStyle>
            <a:lvl1pPr algn="l">
              <a:defRPr sz="64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7319" y="2496443"/>
            <a:ext cx="5271923" cy="20761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333" b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9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13920"/>
            <a:ext cx="7746614" cy="3429001"/>
          </a:xfrm>
          <a:prstGeom prst="rect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latin typeface="+mj-lt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2412" y="2079626"/>
            <a:ext cx="6862043" cy="30797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746614" y="1913467"/>
            <a:ext cx="4445386" cy="3429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93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8295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4392" y="128337"/>
            <a:ext cx="3224743" cy="2614863"/>
          </a:xfrm>
          <a:prstGeom prst="rect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91" y="280220"/>
            <a:ext cx="3224744" cy="2286517"/>
          </a:xfrm>
        </p:spPr>
        <p:txBody>
          <a:bodyPr>
            <a:no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4391" y="2743201"/>
            <a:ext cx="3224577" cy="363960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593743" y="1632858"/>
            <a:ext cx="7759985" cy="93387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593742" y="2743200"/>
            <a:ext cx="7759985" cy="3639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383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4270787" y="-1"/>
            <a:ext cx="792121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Muli Regular" charset="0"/>
            </a:endParaRP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62768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62768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476961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5200" y="1076334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76961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895200" y="3484869"/>
            <a:ext cx="2296800" cy="2296800"/>
          </a:xfrm>
          <a:solidFill>
            <a:schemeClr val="accent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3784378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1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BDD9C-387C-A849-9EA7-2E81C2EC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468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2">
                    <a:lumMod val="20000"/>
                    <a:lumOff val="80000"/>
                  </a:schemeClr>
                </a:solidFill>
                <a:ea typeface="Arial Unicode MS" panose="020B0604020202020204" pitchFamily="34" charset="-128"/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 dirty="0">
                <a:solidFill>
                  <a:schemeClr val="accent6"/>
                </a:solidFill>
                <a:ea typeface="Arial Unicode MS" panose="020B0604020202020204" pitchFamily="34" charset="-128"/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lang="ja-JP" altLang="en-US" dirty="0" smtClean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0354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kumimoji="1" lang="ja-JP" altLang="en-US" sz="1200" b="0" dirty="0">
              <a:solidFill>
                <a:schemeClr val="bg1"/>
              </a:solidFill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333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b="0" dirty="0">
              <a:solidFill>
                <a:schemeClr val="bg1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spc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6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82412" y="1279102"/>
            <a:ext cx="10827176" cy="3360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6219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lfpage grey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/>
          <a:stretch/>
        </p:blipFill>
        <p:spPr>
          <a:xfrm>
            <a:off x="1" y="3825240"/>
            <a:ext cx="12199913" cy="30485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092BE3-7265-4A5A-9998-AA52531A2E34}"/>
              </a:ext>
            </a:extLst>
          </p:cNvPr>
          <p:cNvSpPr/>
          <p:nvPr userDrawn="1"/>
        </p:nvSpPr>
        <p:spPr>
          <a:xfrm>
            <a:off x="8645809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1F6A08-9F10-4D3E-BD63-0B50E8672D33}"/>
              </a:ext>
            </a:extLst>
          </p:cNvPr>
          <p:cNvSpPr/>
          <p:nvPr userDrawn="1"/>
        </p:nvSpPr>
        <p:spPr>
          <a:xfrm>
            <a:off x="5099618" y="1451652"/>
            <a:ext cx="1992764" cy="19925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srgbClr val="9AC836"/>
              </a:solidFill>
              <a:latin typeface="Calibri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553427" y="1451652"/>
            <a:ext cx="1992764" cy="19925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kumimoji="0"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224132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7032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316513" y="4487000"/>
            <a:ext cx="2651355" cy="217079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907428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5453619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999810" y="1805620"/>
            <a:ext cx="1284763" cy="1284652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933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1224132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70323" y="40298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8316514" y="4021000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642494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882992"/>
            <a:ext cx="6020322" cy="6019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5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lang="ja-JP" altLang="en-US" cap="none" baseline="0" dirty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pic>
        <p:nvPicPr>
          <p:cNvPr id="5" name="Picture 4" descr="loog.png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5634540" y="2052775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21" hasCustomPrompt="1"/>
          </p:nvPr>
        </p:nvSpPr>
        <p:spPr>
          <a:xfrm>
            <a:off x="3944091" y="4763108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err="1"/>
              <a:t>Iconc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2" hasCustomPrompt="1"/>
          </p:nvPr>
        </p:nvSpPr>
        <p:spPr>
          <a:xfrm>
            <a:off x="7261136" y="4755693"/>
            <a:ext cx="922919" cy="922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67" b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8581486" y="2290983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581486" y="1824983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959159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959159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8581486" y="4664915"/>
            <a:ext cx="2651355" cy="12208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24001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480024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8581486" y="4198915"/>
            <a:ext cx="2651355" cy="466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67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682412" y="1824983"/>
            <a:ext cx="3768266" cy="14645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68008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66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Freeform 48"/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51" name="Freeform 50"/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70710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85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5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24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49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063" indent="-304785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23,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78880" y="1600200"/>
            <a:ext cx="499872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34" indent="-276239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101" indent="-276239">
              <a:buFont typeface="Verdana" pitchFamily="34" charset="0"/>
              <a:buChar char="–"/>
              <a:defRPr sz="1600"/>
            </a:lvl3pPr>
            <a:lvl4pPr marL="813857" indent="-228611">
              <a:buFont typeface="Verdana" pitchFamily="34" charset="0"/>
              <a:buChar char="•"/>
              <a:defRPr sz="1400"/>
            </a:lvl4pPr>
            <a:lvl5pPr marL="1033324" indent="-171459">
              <a:buFont typeface="Arial" pitchFamily="34" charset="0"/>
              <a:buChar char="-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19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1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8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d Background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7F23C2-7303-174F-968F-A3C4C47265AF}"/>
              </a:ext>
            </a:extLst>
          </p:cNvPr>
          <p:cNvSpPr/>
          <p:nvPr userDrawn="1"/>
        </p:nvSpPr>
        <p:spPr>
          <a:xfrm>
            <a:off x="10917303" y="383823"/>
            <a:ext cx="1128987" cy="59831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FBFFB-E7B3-EB46-AAFB-53F55D78982D}"/>
              </a:ext>
            </a:extLst>
          </p:cNvPr>
          <p:cNvSpPr/>
          <p:nvPr userDrawn="1"/>
        </p:nvSpPr>
        <p:spPr>
          <a:xfrm>
            <a:off x="0" y="2999"/>
            <a:ext cx="12192000" cy="6857703"/>
          </a:xfrm>
          <a:prstGeom prst="rect">
            <a:avLst/>
          </a:prstGeom>
          <a:gradFill>
            <a:gsLst>
              <a:gs pos="100000">
                <a:schemeClr val="accent5">
                  <a:alpha val="55000"/>
                </a:schemeClr>
              </a:gs>
              <a:gs pos="0">
                <a:schemeClr val="accent2"/>
              </a:gs>
              <a:gs pos="61000">
                <a:schemeClr val="accent3">
                  <a:alpha val="7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F6A76-4272-704D-AE8B-A17682BCF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7693-A2BC-194E-8C3C-449D22A763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2702765-F98F-1641-9905-366F91B44CA5}"/>
              </a:ext>
            </a:extLst>
          </p:cNvPr>
          <p:cNvSpPr/>
          <p:nvPr userDrawn="1"/>
        </p:nvSpPr>
        <p:spPr>
          <a:xfrm>
            <a:off x="0" y="1733919"/>
            <a:ext cx="8314241" cy="3390165"/>
          </a:xfrm>
          <a:prstGeom prst="homePlate">
            <a:avLst>
              <a:gd name="adj" fmla="val 28449"/>
            </a:avLst>
          </a:prstGeom>
          <a:solidFill>
            <a:srgbClr val="FFFE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43BF1-C713-8E41-91F5-5C39B42FFE30}"/>
              </a:ext>
            </a:extLst>
          </p:cNvPr>
          <p:cNvSpPr txBox="1"/>
          <p:nvPr userDrawn="1"/>
        </p:nvSpPr>
        <p:spPr>
          <a:xfrm>
            <a:off x="-90790" y="3316986"/>
            <a:ext cx="78988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4000" b="1" spc="200" dirty="0">
                <a:solidFill>
                  <a:schemeClr val="accent1"/>
                </a:solidFill>
                <a:latin typeface="+mj-lt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62461-E572-4D4E-B3DE-D9ABD720AAD4}"/>
              </a:ext>
            </a:extLst>
          </p:cNvPr>
          <p:cNvSpPr txBox="1"/>
          <p:nvPr userDrawn="1"/>
        </p:nvSpPr>
        <p:spPr>
          <a:xfrm>
            <a:off x="-90790" y="4091338"/>
            <a:ext cx="78988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algn="ctr">
              <a:buSzPct val="100000"/>
              <a:defRPr/>
            </a:pPr>
            <a:r>
              <a:rPr lang="en-US" sz="2400" b="1" dirty="0"/>
              <a:t>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2F461-5177-D64A-A4BB-3152C112C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9" y="1989546"/>
            <a:ext cx="3336862" cy="1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3630EB2-CD17-0D43-BC18-0040117CE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412" y="335212"/>
            <a:ext cx="10827176" cy="802101"/>
          </a:xfrm>
        </p:spPr>
        <p:txBody>
          <a:bodyPr/>
          <a:lstStyle>
            <a:lvl1pPr>
              <a:defRPr b="1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kumimoji="1" lang="en-US" altLang="ja-JP" dirty="0"/>
              <a:t>Click Here to Insert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52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310E8-864B-BF4E-97A6-BBD6C61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4DB18-45D9-2740-8B1F-CF6B1B65FD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2533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97D50F-EA51-5548-A0D4-55F716C47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D25E-43F0-8344-BC1C-CDD78CAA56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10" name="Picture Placeholder 31">
            <a:extLst>
              <a:ext uri="{FF2B5EF4-FFF2-40B4-BE49-F238E27FC236}">
                <a16:creationId xmlns:a16="http://schemas.microsoft.com/office/drawing/2014/main" id="{2992819D-D408-2148-B800-6B9E72D755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929" y="2097344"/>
            <a:ext cx="4131749" cy="4210051"/>
          </a:xfrm>
          <a:custGeom>
            <a:avLst/>
            <a:gdLst>
              <a:gd name="connsiteX0" fmla="*/ 5263712 w 6984124"/>
              <a:gd name="connsiteY0" fmla="*/ 3124199 h 7115555"/>
              <a:gd name="connsiteX1" fmla="*/ 6984124 w 6984124"/>
              <a:gd name="connsiteY1" fmla="*/ 4063647 h 7115555"/>
              <a:gd name="connsiteX2" fmla="*/ 6984124 w 6984124"/>
              <a:gd name="connsiteY2" fmla="*/ 6176107 h 7115555"/>
              <a:gd name="connsiteX3" fmla="*/ 5263712 w 6984124"/>
              <a:gd name="connsiteY3" fmla="*/ 7115555 h 7115555"/>
              <a:gd name="connsiteX4" fmla="*/ 3543300 w 6984124"/>
              <a:gd name="connsiteY4" fmla="*/ 6176107 h 7115555"/>
              <a:gd name="connsiteX5" fmla="*/ 3543300 w 6984124"/>
              <a:gd name="connsiteY5" fmla="*/ 4063647 h 7115555"/>
              <a:gd name="connsiteX6" fmla="*/ 1720412 w 6984124"/>
              <a:gd name="connsiteY6" fmla="*/ 3124199 h 7115555"/>
              <a:gd name="connsiteX7" fmla="*/ 3440824 w 6984124"/>
              <a:gd name="connsiteY7" fmla="*/ 4063647 h 7115555"/>
              <a:gd name="connsiteX8" fmla="*/ 3440824 w 6984124"/>
              <a:gd name="connsiteY8" fmla="*/ 6176107 h 7115555"/>
              <a:gd name="connsiteX9" fmla="*/ 1720412 w 6984124"/>
              <a:gd name="connsiteY9" fmla="*/ 7115555 h 7115555"/>
              <a:gd name="connsiteX10" fmla="*/ 0 w 6984124"/>
              <a:gd name="connsiteY10" fmla="*/ 6176107 h 7115555"/>
              <a:gd name="connsiteX11" fmla="*/ 0 w 6984124"/>
              <a:gd name="connsiteY11" fmla="*/ 4063647 h 7115555"/>
              <a:gd name="connsiteX12" fmla="*/ 3473012 w 6984124"/>
              <a:gd name="connsiteY12" fmla="*/ 0 h 7115555"/>
              <a:gd name="connsiteX13" fmla="*/ 5193424 w 6984124"/>
              <a:gd name="connsiteY13" fmla="*/ 939448 h 7115555"/>
              <a:gd name="connsiteX14" fmla="*/ 5193424 w 6984124"/>
              <a:gd name="connsiteY14" fmla="*/ 3051907 h 7115555"/>
              <a:gd name="connsiteX15" fmla="*/ 3473012 w 6984124"/>
              <a:gd name="connsiteY15" fmla="*/ 3991355 h 7115555"/>
              <a:gd name="connsiteX16" fmla="*/ 1752600 w 6984124"/>
              <a:gd name="connsiteY16" fmla="*/ 3051907 h 7115555"/>
              <a:gd name="connsiteX17" fmla="*/ 1752600 w 6984124"/>
              <a:gd name="connsiteY17" fmla="*/ 939448 h 711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84124" h="7115555">
                <a:moveTo>
                  <a:pt x="5263712" y="3124199"/>
                </a:moveTo>
                <a:lnTo>
                  <a:pt x="6984124" y="4063647"/>
                </a:lnTo>
                <a:lnTo>
                  <a:pt x="6984124" y="6176107"/>
                </a:lnTo>
                <a:lnTo>
                  <a:pt x="5263712" y="7115555"/>
                </a:lnTo>
                <a:lnTo>
                  <a:pt x="3543300" y="6176107"/>
                </a:lnTo>
                <a:lnTo>
                  <a:pt x="3543300" y="4063647"/>
                </a:lnTo>
                <a:close/>
                <a:moveTo>
                  <a:pt x="1720412" y="3124199"/>
                </a:moveTo>
                <a:lnTo>
                  <a:pt x="3440824" y="4063647"/>
                </a:lnTo>
                <a:lnTo>
                  <a:pt x="3440824" y="6176107"/>
                </a:lnTo>
                <a:lnTo>
                  <a:pt x="1720412" y="7115555"/>
                </a:lnTo>
                <a:lnTo>
                  <a:pt x="0" y="6176107"/>
                </a:lnTo>
                <a:lnTo>
                  <a:pt x="0" y="4063647"/>
                </a:lnTo>
                <a:close/>
                <a:moveTo>
                  <a:pt x="3473012" y="0"/>
                </a:moveTo>
                <a:lnTo>
                  <a:pt x="5193424" y="939448"/>
                </a:lnTo>
                <a:lnTo>
                  <a:pt x="5193424" y="3051907"/>
                </a:lnTo>
                <a:lnTo>
                  <a:pt x="3473012" y="3991355"/>
                </a:lnTo>
                <a:lnTo>
                  <a:pt x="1752600" y="3051907"/>
                </a:lnTo>
                <a:lnTo>
                  <a:pt x="1752600" y="9394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3D6034A-FE2B-8E42-AE60-6A5665F05B8C}"/>
              </a:ext>
            </a:extLst>
          </p:cNvPr>
          <p:cNvSpPr/>
          <p:nvPr userDrawn="1"/>
        </p:nvSpPr>
        <p:spPr>
          <a:xfrm rot="16200000">
            <a:off x="2615126" y="415658"/>
            <a:ext cx="2348808" cy="2054580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FD04437-2BF8-504F-BBFD-B01DB894E014}"/>
              </a:ext>
            </a:extLst>
          </p:cNvPr>
          <p:cNvSpPr/>
          <p:nvPr userDrawn="1"/>
        </p:nvSpPr>
        <p:spPr>
          <a:xfrm rot="16200000">
            <a:off x="8361" y="2710748"/>
            <a:ext cx="1733550" cy="1516393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/>
          </a:p>
        </p:txBody>
      </p:sp>
    </p:spTree>
    <p:extLst>
      <p:ext uri="{BB962C8B-B14F-4D97-AF65-F5344CB8AC3E}">
        <p14:creationId xmlns:p14="http://schemas.microsoft.com/office/powerpoint/2010/main" val="9651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Black Logo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A18060-E53B-5343-A2CC-093EBA1E4D8A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Teal Text -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01" y="4699820"/>
            <a:ext cx="11091442" cy="802101"/>
          </a:xfrm>
        </p:spPr>
        <p:txBody>
          <a:bodyPr>
            <a:normAutofit/>
          </a:bodyPr>
          <a:lstStyle>
            <a:lvl1pPr algn="ctr">
              <a:defRPr sz="4400" b="1" cap="none" baseline="0">
                <a:solidFill>
                  <a:srgbClr val="2CA7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53" y="995580"/>
            <a:ext cx="7002894" cy="27086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23,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752DF-374A-EF4D-9F97-CC2F3024CE7F}"/>
              </a:ext>
            </a:extLst>
          </p:cNvPr>
          <p:cNvSpPr/>
          <p:nvPr userDrawn="1"/>
        </p:nvSpPr>
        <p:spPr>
          <a:xfrm>
            <a:off x="10781824" y="338667"/>
            <a:ext cx="1410176" cy="75635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 rot="14400000">
            <a:off x="7481085" y="3458345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/>
          <p:cNvSpPr/>
          <p:nvPr userDrawn="1"/>
        </p:nvSpPr>
        <p:spPr>
          <a:xfrm rot="14400000">
            <a:off x="7483396" y="2340"/>
            <a:ext cx="3882991" cy="3397317"/>
          </a:xfrm>
          <a:custGeom>
            <a:avLst/>
            <a:gdLst>
              <a:gd name="connsiteX0" fmla="*/ 1631933 w 3356641"/>
              <a:gd name="connsiteY0" fmla="*/ 1441970 h 2936546"/>
              <a:gd name="connsiteX1" fmla="*/ 0 w 3356641"/>
              <a:gd name="connsiteY1" fmla="*/ 1444623 h 2936546"/>
              <a:gd name="connsiteX2" fmla="*/ 813679 w 3356641"/>
              <a:gd name="connsiteY2" fmla="*/ 36457 h 2936546"/>
              <a:gd name="connsiteX3" fmla="*/ 1684136 w 3356641"/>
              <a:gd name="connsiteY3" fmla="*/ 1413297 h 2936546"/>
              <a:gd name="connsiteX4" fmla="*/ 868169 w 3356641"/>
              <a:gd name="connsiteY4" fmla="*/ 0 h 2936546"/>
              <a:gd name="connsiteX5" fmla="*/ 2494513 w 3356641"/>
              <a:gd name="connsiteY5" fmla="*/ 3228 h 2936546"/>
              <a:gd name="connsiteX6" fmla="*/ 3350695 w 3356641"/>
              <a:gd name="connsiteY6" fmla="*/ 1445700 h 2936546"/>
              <a:gd name="connsiteX7" fmla="*/ 1718762 w 3356641"/>
              <a:gd name="connsiteY7" fmla="*/ 1448353 h 2936546"/>
              <a:gd name="connsiteX8" fmla="*/ 2532442 w 3356641"/>
              <a:gd name="connsiteY8" fmla="*/ 40187 h 2936546"/>
              <a:gd name="connsiteX9" fmla="*/ 827502 w 3356641"/>
              <a:gd name="connsiteY9" fmla="*/ 2902817 h 2936546"/>
              <a:gd name="connsiteX10" fmla="*/ 11535 w 3356641"/>
              <a:gd name="connsiteY10" fmla="*/ 1489520 h 2936546"/>
              <a:gd name="connsiteX11" fmla="*/ 1637879 w 3356641"/>
              <a:gd name="connsiteY11" fmla="*/ 1492748 h 2936546"/>
              <a:gd name="connsiteX12" fmla="*/ 2492918 w 3356641"/>
              <a:gd name="connsiteY12" fmla="*/ 2936546 h 2936546"/>
              <a:gd name="connsiteX13" fmla="*/ 860983 w 3356641"/>
              <a:gd name="connsiteY13" fmla="*/ 2936546 h 2936546"/>
              <a:gd name="connsiteX14" fmla="*/ 1676951 w 3356641"/>
              <a:gd name="connsiteY14" fmla="*/ 1529705 h 2936546"/>
              <a:gd name="connsiteX15" fmla="*/ 2546264 w 3356641"/>
              <a:gd name="connsiteY15" fmla="*/ 2906546 h 2936546"/>
              <a:gd name="connsiteX16" fmla="*/ 1730297 w 3356641"/>
              <a:gd name="connsiteY16" fmla="*/ 1493249 h 2936546"/>
              <a:gd name="connsiteX17" fmla="*/ 3356641 w 3356641"/>
              <a:gd name="connsiteY17" fmla="*/ 1496478 h 293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6641" h="2936546">
                <a:moveTo>
                  <a:pt x="1631933" y="1441970"/>
                </a:moveTo>
                <a:lnTo>
                  <a:pt x="0" y="1444623"/>
                </a:lnTo>
                <a:lnTo>
                  <a:pt x="813679" y="36457"/>
                </a:lnTo>
                <a:close/>
                <a:moveTo>
                  <a:pt x="1684136" y="1413297"/>
                </a:moveTo>
                <a:lnTo>
                  <a:pt x="868169" y="0"/>
                </a:lnTo>
                <a:lnTo>
                  <a:pt x="2494513" y="3228"/>
                </a:lnTo>
                <a:close/>
                <a:moveTo>
                  <a:pt x="3350695" y="1445700"/>
                </a:moveTo>
                <a:lnTo>
                  <a:pt x="1718762" y="1448353"/>
                </a:lnTo>
                <a:lnTo>
                  <a:pt x="2532442" y="40187"/>
                </a:lnTo>
                <a:close/>
                <a:moveTo>
                  <a:pt x="827502" y="2902817"/>
                </a:moveTo>
                <a:lnTo>
                  <a:pt x="11535" y="1489520"/>
                </a:lnTo>
                <a:lnTo>
                  <a:pt x="1637879" y="1492748"/>
                </a:lnTo>
                <a:close/>
                <a:moveTo>
                  <a:pt x="2492918" y="2936546"/>
                </a:moveTo>
                <a:lnTo>
                  <a:pt x="860983" y="2936546"/>
                </a:lnTo>
                <a:lnTo>
                  <a:pt x="1676951" y="1529705"/>
                </a:lnTo>
                <a:close/>
                <a:moveTo>
                  <a:pt x="2546264" y="2906546"/>
                </a:moveTo>
                <a:lnTo>
                  <a:pt x="1730297" y="1493249"/>
                </a:lnTo>
                <a:lnTo>
                  <a:pt x="3356641" y="1496478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80220"/>
            <a:ext cx="11091442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</a:t>
            </a:r>
            <a:r>
              <a:rPr kumimoji="1" lang="en-US" altLang="ja-JP" cap="none" baseline="0" dirty="0"/>
              <a:t>aster Slide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19152" y="6459162"/>
            <a:ext cx="572848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lang="ja-JP" altLang="en-US" sz="1333" smtClean="0">
                <a:solidFill>
                  <a:srgbClr val="064C58"/>
                </a:solidFill>
                <a:ea typeface="Arial Unicode MS" panose="020B0604020202020204" pitchFamily="34" charset="-128"/>
              </a:defRPr>
            </a:lvl1pPr>
          </a:lstStyle>
          <a:p>
            <a:fld id="{E6459DFB-86F3-43FA-8567-2EA6E426A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1" y="1312333"/>
            <a:ext cx="10744127" cy="4865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loog.png"/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329" y="628992"/>
            <a:ext cx="825192" cy="254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" y="6790575"/>
            <a:ext cx="12192001" cy="67425"/>
            <a:chOff x="908273" y="10492263"/>
            <a:chExt cx="13902511" cy="380891"/>
          </a:xfrm>
        </p:grpSpPr>
        <p:sp>
          <p:nvSpPr>
            <p:cNvPr id="10" name="Rectangle 9"/>
            <p:cNvSpPr/>
            <p:nvPr userDrawn="1"/>
          </p:nvSpPr>
          <p:spPr>
            <a:xfrm>
              <a:off x="908273" y="10492263"/>
              <a:ext cx="3475627" cy="380891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383901" y="10492263"/>
              <a:ext cx="3475627" cy="380891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859529" y="10492263"/>
              <a:ext cx="3475627" cy="380891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1335157" y="10492263"/>
              <a:ext cx="3475627" cy="380891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-US" sz="12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10568"/>
            <a:ext cx="2804403" cy="262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CA7B2"/>
                </a:solidFill>
              </a:defRPr>
            </a:lvl1pPr>
          </a:lstStyle>
          <a:p>
            <a:r>
              <a:rPr lang="en-US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199115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1088556" rtl="0" eaLnBrk="1" latinLnBrk="0" hangingPunct="1">
        <a:spcBef>
          <a:spcPct val="0"/>
        </a:spcBef>
        <a:buNone/>
        <a:defRPr kumimoji="1" sz="40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11" indent="-228011" algn="l" defTabSz="1088556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kumimoji="1" sz="2400" b="0" kern="1200" baseline="0">
          <a:solidFill>
            <a:schemeClr val="tx2"/>
          </a:solidFill>
          <a:latin typeface="+mn-lt"/>
          <a:ea typeface="Arial Unicode MS" panose="020B0604020202020204" pitchFamily="34" charset="-128"/>
          <a:cs typeface="+mn-cs"/>
        </a:defRPr>
      </a:lvl1pPr>
      <a:lvl2pPr marL="480024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0036" indent="-228011" algn="l" defTabSz="1088556" rtl="0" eaLnBrk="1" latinLnBrk="0" hangingPunct="1">
        <a:lnSpc>
          <a:spcPct val="120000"/>
        </a:lnSpc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48" indent="-228011" algn="l" defTabSz="1088556" rtl="0" eaLnBrk="1" latinLnBrk="0" hangingPunct="1">
        <a:spcBef>
          <a:spcPts val="667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4" indent="168008" algn="l" defTabSz="1088556" rtl="0" eaLnBrk="1" latinLnBrk="0" hangingPunct="1">
        <a:spcBef>
          <a:spcPct val="20000"/>
        </a:spcBef>
        <a:buFontTx/>
        <a:buBlip>
          <a:blip r:embed="rId40"/>
        </a:buBlip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indent="0" algn="l" defTabSz="1088556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area.org/wp-content/uploads/2020/01/5-Common-interface-to-swap-out-AR-tracking-libraries.mp4" TargetMode="External"/><Relationship Id="rId2" Type="http://schemas.openxmlformats.org/officeDocument/2006/relationships/hyperlink" Target="https://thearea.org/area-research-agenda/common-apis-for-tracking-libraries-for-vision-based-ar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655443" y="1142167"/>
            <a:ext cx="5009323" cy="11212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Category: Software Development and Standards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AA580-1BD9-D947-AAE6-27B491D2DDEF}"/>
              </a:ext>
            </a:extLst>
          </p:cNvPr>
          <p:cNvSpPr txBox="1"/>
          <p:nvPr/>
        </p:nvSpPr>
        <p:spPr>
          <a:xfrm>
            <a:off x="7011743" y="3179621"/>
            <a:ext cx="4653023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Most Relevant Research Agenda Topics: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2"/>
              </a:rPr>
              <a:t>https://thearea.org/area-research-agenda/common-apis-for-tracking-libraries-for-vision-based-ar/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Video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https://thearea.org/wp-content/uploads/2020/01/5-Common-interface-to-swap-out-AR-tracking-libraries.mp4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324EF26-A50A-9A4A-9B0B-561A26A67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73" y="1702813"/>
            <a:ext cx="5597986" cy="3599948"/>
          </a:xfrm>
        </p:spPr>
        <p:txBody>
          <a:bodyPr/>
          <a:lstStyle/>
          <a:p>
            <a:r>
              <a:rPr lang="en-US" sz="4800" b="1" spc="-200" dirty="0">
                <a:solidFill>
                  <a:prstClr val="white"/>
                </a:solidFill>
                <a:latin typeface="Calibri"/>
                <a:cs typeface="Cambria"/>
              </a:rPr>
              <a:t>API for Switching Between Vision-based Tracking Libraries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67ED9-DE4C-D14C-AD3F-31D3DA500B5F}"/>
              </a:ext>
            </a:extLst>
          </p:cNvPr>
          <p:cNvSpPr txBox="1"/>
          <p:nvPr/>
        </p:nvSpPr>
        <p:spPr>
          <a:xfrm>
            <a:off x="405389" y="327084"/>
            <a:ext cx="364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mbria"/>
              </a:rPr>
              <a:t>4</a:t>
            </a:r>
            <a:endParaRPr kumimoji="0" lang="en-US" sz="2000" b="0" i="0" u="none" strike="noStrike" kern="1200" cap="none" spc="-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0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 barrier to widespread adoption of AR is the risk of picking the wrong tracking library 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To be considered 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Multiple AR tracking libraries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There is no standardization of a common AR tracking interface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PROBLEM: Your AR tracking library no longer fits your need, how do you transition to a different library quickly and with confidence?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(1 of 3) 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6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(2 of 3) 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0097" y="2163400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7436" y="3190702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7436" y="4218004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8638" y="5245306"/>
            <a:ext cx="1536109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Application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36206" y="2486566"/>
            <a:ext cx="3892461" cy="1427106"/>
            <a:chOff x="3836206" y="2486566"/>
            <a:chExt cx="3892461" cy="1427106"/>
          </a:xfrm>
        </p:grpSpPr>
        <p:cxnSp>
          <p:nvCxnSpPr>
            <p:cNvPr id="16" name="Straight Arrow Connector 15"/>
            <p:cNvCxnSpPr>
              <a:cxnSpLocks/>
              <a:stCxn id="11" idx="3"/>
              <a:endCxn id="17" idx="1"/>
            </p:cNvCxnSpPr>
            <p:nvPr/>
          </p:nvCxnSpPr>
          <p:spPr>
            <a:xfrm>
              <a:off x="3836206" y="2486566"/>
              <a:ext cx="3892461" cy="14271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1206232">
              <a:off x="4960014" y="2825418"/>
              <a:ext cx="1479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Model, Image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23545" y="3338918"/>
            <a:ext cx="3905122" cy="574754"/>
            <a:chOff x="3823545" y="3338918"/>
            <a:chExt cx="3905122" cy="574754"/>
          </a:xfrm>
        </p:grpSpPr>
        <p:cxnSp>
          <p:nvCxnSpPr>
            <p:cNvPr id="20" name="Straight Arrow Connector 19"/>
            <p:cNvCxnSpPr>
              <a:cxnSpLocks/>
              <a:stCxn id="12" idx="3"/>
              <a:endCxn id="17" idx="1"/>
            </p:cNvCxnSpPr>
            <p:nvPr/>
          </p:nvCxnSpPr>
          <p:spPr>
            <a:xfrm>
              <a:off x="3823545" y="3513868"/>
              <a:ext cx="3905122" cy="3998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356391">
              <a:off x="4573648" y="3338918"/>
              <a:ext cx="1412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Cloud, Image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23545" y="3913672"/>
            <a:ext cx="3905122" cy="627498"/>
            <a:chOff x="3823545" y="3913672"/>
            <a:chExt cx="3905122" cy="627498"/>
          </a:xfrm>
        </p:grpSpPr>
        <p:cxnSp>
          <p:nvCxnSpPr>
            <p:cNvPr id="22" name="Straight Arrow Connector 21"/>
            <p:cNvCxnSpPr>
              <a:cxnSpLocks/>
              <a:stCxn id="13" idx="3"/>
              <a:endCxn id="17" idx="1"/>
            </p:cNvCxnSpPr>
            <p:nvPr/>
          </p:nvCxnSpPr>
          <p:spPr>
            <a:xfrm flipV="1">
              <a:off x="3823545" y="3913672"/>
              <a:ext cx="3905122" cy="627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077264">
              <a:off x="4372678" y="4008492"/>
              <a:ext cx="1489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Object, Image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4747" y="3913672"/>
            <a:ext cx="3923920" cy="1654800"/>
            <a:chOff x="3804747" y="3913672"/>
            <a:chExt cx="3923920" cy="1654800"/>
          </a:xfrm>
        </p:grpSpPr>
        <p:cxnSp>
          <p:nvCxnSpPr>
            <p:cNvPr id="24" name="Straight Arrow Connector 23"/>
            <p:cNvCxnSpPr>
              <a:cxnSpLocks/>
              <a:stCxn id="14" idx="3"/>
              <a:endCxn id="17" idx="1"/>
            </p:cNvCxnSpPr>
            <p:nvPr/>
          </p:nvCxnSpPr>
          <p:spPr>
            <a:xfrm flipV="1">
              <a:off x="3804747" y="3913672"/>
              <a:ext cx="3923920" cy="165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205162">
              <a:off x="4012804" y="4677101"/>
              <a:ext cx="220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Object, Model,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4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5" y="397435"/>
            <a:ext cx="1125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Problem this Research Would Address (3 of 3) 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948" y="2163400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4287" y="3190702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4287" y="4218004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5489" y="5245306"/>
            <a:ext cx="1559258" cy="646331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 Tracking Library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8667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Application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6595" y="3570772"/>
            <a:ext cx="1371600" cy="6858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Tracking Manager</a:t>
            </a:r>
          </a:p>
        </p:txBody>
      </p:sp>
      <p:cxnSp>
        <p:nvCxnSpPr>
          <p:cNvPr id="15" name="Straight Arrow Connector 14"/>
          <p:cNvCxnSpPr>
            <a:stCxn id="19" idx="3"/>
            <a:endCxn id="17" idx="1"/>
          </p:cNvCxnSpPr>
          <p:nvPr/>
        </p:nvCxnSpPr>
        <p:spPr>
          <a:xfrm>
            <a:off x="6778195" y="3913672"/>
            <a:ext cx="950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1" idx="3"/>
            <a:endCxn id="19" idx="1"/>
          </p:cNvCxnSpPr>
          <p:nvPr/>
        </p:nvCxnSpPr>
        <p:spPr>
          <a:xfrm>
            <a:off x="3836206" y="2486566"/>
            <a:ext cx="1570389" cy="1427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12" idx="3"/>
            <a:endCxn id="19" idx="1"/>
          </p:cNvCxnSpPr>
          <p:nvPr/>
        </p:nvCxnSpPr>
        <p:spPr>
          <a:xfrm>
            <a:off x="3823545" y="3513868"/>
            <a:ext cx="1583050" cy="399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3" idx="3"/>
            <a:endCxn id="19" idx="1"/>
          </p:cNvCxnSpPr>
          <p:nvPr/>
        </p:nvCxnSpPr>
        <p:spPr>
          <a:xfrm flipV="1">
            <a:off x="3823545" y="3913672"/>
            <a:ext cx="1583050" cy="627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4" idx="3"/>
            <a:endCxn id="19" idx="1"/>
          </p:cNvCxnSpPr>
          <p:nvPr/>
        </p:nvCxnSpPr>
        <p:spPr>
          <a:xfrm flipV="1">
            <a:off x="3804747" y="3913672"/>
            <a:ext cx="1601848" cy="165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6527" y="355865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2D/3D</a:t>
            </a:r>
          </a:p>
        </p:txBody>
      </p:sp>
    </p:spTree>
    <p:extLst>
      <p:ext uri="{BB962C8B-B14F-4D97-AF65-F5344CB8AC3E}">
        <p14:creationId xmlns:p14="http://schemas.microsoft.com/office/powerpoint/2010/main" val="197090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Providers of enterprise AR platforms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would be able to more quickly and reliably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Switch between AR tracking libraries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Validate the library used is the best one for the task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Ensure future compatibility of the application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Enterprise safety managers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would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Evaluate the various technologies going to be used</a:t>
            </a:r>
          </a:p>
          <a:p>
            <a:pPr marL="228600" marR="0" lvl="0" indent="-22860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Regulatory agencies or groups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ould </a:t>
            </a:r>
          </a:p>
          <a:p>
            <a:pPr marL="685800" marR="0" lvl="1" indent="-228600" algn="l" defTabSz="60958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Have the ability to specify a set of rules for an AR tracking library and verify conformity to those rules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  <a:p>
            <a:pPr marL="0" marR="0" lvl="0" indent="0" algn="l" defTabSz="609585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871" y="380175"/>
            <a:ext cx="10656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Whose problem would be addressed?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3634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Conduct a survey to determine AR libraries to evaluate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if it is possible to simplify multiple AR libraries into a single interface for an application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Write a wrapper for each tracking library that interfaces with a single tracking manager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methods to validate the transition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Determine if an AR tracking library can be certified to a common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67" y="380175"/>
            <a:ext cx="106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How would this research be conducted? (1 of 2)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9356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report outlining the opportunity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An Open Source API for vision library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Software documentation of the application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“tool” or framework for assessment or to help implementers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 case study (public document 2-5 pages, demonstrates potential benefits of the research results)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D08C9-6DA3-B64B-9306-75ADF3D09568}"/>
              </a:ext>
            </a:extLst>
          </p:cNvPr>
          <p:cNvSpPr txBox="1"/>
          <p:nvPr/>
        </p:nvSpPr>
        <p:spPr>
          <a:xfrm>
            <a:off x="1073667" y="380175"/>
            <a:ext cx="1064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Project Deliverables</a:t>
            </a:r>
            <a:endParaRPr kumimoji="0" lang="en-US" sz="32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69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8A54D-4565-014F-B026-C9E10277AF90}" type="slidenum">
              <a:rPr kumimoji="0" lang="en-US" alt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AREA members will be able to more quickly evaluate and switch between vision-based AR tracking libraries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Long term impacts of this research: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Develop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a common AR tracking library standard that is adopted within the Enterprise community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. 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Similar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to VR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trackables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in VRPN, VR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trackables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 and displays in OSVR, and AR/VR hardware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OpenXR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572" y="260907"/>
            <a:ext cx="10702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200" normalizeH="0" baseline="0" noProof="0" dirty="0">
                <a:ln>
                  <a:noFill/>
                </a:ln>
                <a:solidFill>
                  <a:srgbClr val="196674"/>
                </a:solidFill>
                <a:effectLst/>
                <a:uLnTx/>
                <a:uFillTx/>
                <a:latin typeface="Arial"/>
                <a:cs typeface="Cambria"/>
              </a:rPr>
              <a:t>Benefits to AREA Members</a:t>
            </a:r>
            <a:endParaRPr kumimoji="0" lang="en-US" sz="3600" b="1" i="0" u="none" strike="noStrike" kern="1200" cap="none" spc="-200" normalizeH="0" baseline="0" noProof="0" dirty="0">
              <a:ln>
                <a:noFill/>
              </a:ln>
              <a:solidFill>
                <a:srgbClr val="196674"/>
              </a:solidFill>
              <a:effectLst/>
              <a:uLnTx/>
              <a:uFillTx/>
              <a:latin typeface="Arial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48326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Custom 880">
      <a:dk1>
        <a:sysClr val="windowText" lastClr="000000"/>
      </a:dk1>
      <a:lt1>
        <a:sysClr val="window" lastClr="FFFFFF"/>
      </a:lt1>
      <a:dk2>
        <a:srgbClr val="28272A"/>
      </a:dk2>
      <a:lt2>
        <a:srgbClr val="F2F2F2"/>
      </a:lt2>
      <a:accent1>
        <a:srgbClr val="0A3A4A"/>
      </a:accent1>
      <a:accent2>
        <a:srgbClr val="196674"/>
      </a:accent2>
      <a:accent3>
        <a:srgbClr val="33A6B2"/>
      </a:accent3>
      <a:accent4>
        <a:srgbClr val="808284"/>
      </a:accent4>
      <a:accent5>
        <a:srgbClr val="9AC836"/>
      </a:accent5>
      <a:accent6>
        <a:srgbClr val="D0E64B"/>
      </a:accent6>
      <a:hlink>
        <a:srgbClr val="021127"/>
      </a:hlink>
      <a:folHlink>
        <a:srgbClr val="000000"/>
      </a:folHlink>
    </a:clrScheme>
    <a:fontScheme name="Custom 749">
      <a:majorFont>
        <a:latin typeface="Arial"/>
        <a:ea typeface="Spica Neue Light"/>
        <a:cs typeface=""/>
      </a:majorFont>
      <a:minorFont>
        <a:latin typeface="Arial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EA PPT Template Sept 11 1 PM CET" id="{4B941912-EDB1-CB4E-A7BA-0147F7E5039E}" vid="{13A264CC-B2DD-9E46-B55F-A3ADCEEBE82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4D4F92781AB4397104E2839FB0AF2" ma:contentTypeVersion="12" ma:contentTypeDescription="Create a new document." ma:contentTypeScope="" ma:versionID="7a775f408a01da1f5d81fe1853dab100">
  <xsd:schema xmlns:xsd="http://www.w3.org/2001/XMLSchema" xmlns:xs="http://www.w3.org/2001/XMLSchema" xmlns:p="http://schemas.microsoft.com/office/2006/metadata/properties" xmlns:ns2="bc1821b7-a15d-4b65-be36-1e7ea07fcf9d" xmlns:ns3="5f099d92-ba84-4ece-afae-a864f832b265" targetNamespace="http://schemas.microsoft.com/office/2006/metadata/properties" ma:root="true" ma:fieldsID="3421c57f8d71d35719a5c238c7a618db" ns2:_="" ns3:_="">
    <xsd:import namespace="bc1821b7-a15d-4b65-be36-1e7ea07fcf9d"/>
    <xsd:import namespace="5f099d92-ba84-4ece-afae-a864f832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21b7-a15d-4b65-be36-1e7ea07f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9d92-ba84-4ece-afae-a864f832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B6E89B-CD0C-4272-B54D-A2A658250028}"/>
</file>

<file path=customXml/itemProps2.xml><?xml version="1.0" encoding="utf-8"?>
<ds:datastoreItem xmlns:ds="http://schemas.openxmlformats.org/officeDocument/2006/customXml" ds:itemID="{390280FB-530B-49BA-B321-357648529105}"/>
</file>

<file path=customXml/itemProps3.xml><?xml version="1.0" encoding="utf-8"?>
<ds:datastoreItem xmlns:ds="http://schemas.openxmlformats.org/officeDocument/2006/customXml" ds:itemID="{F3505593-8526-4910-BDEA-67C38FDB54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Muli</vt:lpstr>
      <vt:lpstr>Muli Regular</vt:lpstr>
      <vt:lpstr>Myriad Pro</vt:lpstr>
      <vt:lpstr>Verdana</vt:lpstr>
      <vt:lpstr>Wingdings</vt:lpstr>
      <vt:lpstr>Wingdings 2</vt:lpstr>
      <vt:lpstr>Master Slide</vt:lpstr>
      <vt:lpstr>API for Switching Between Vision-based Tracking Libraries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for Switching Between Vision-based Tracking Libraries </dc:title>
  <dc:creator>Mark Sage</dc:creator>
  <cp:lastModifiedBy>Mark Sage</cp:lastModifiedBy>
  <cp:revision>1</cp:revision>
  <dcterms:created xsi:type="dcterms:W3CDTF">2021-09-24T08:02:40Z</dcterms:created>
  <dcterms:modified xsi:type="dcterms:W3CDTF">2021-09-24T08:03:03Z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0x0101007164D4F92781AB4397104E2839FB0AF2</vt:lpwstr>
  </property>
</Properties>
</file>